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C7BF97-C5EC-6806-C9D7-75AFCF761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16B465-36D0-1E9E-8DA1-26B36164B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9275E5-A288-F568-5EA5-99D74489F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B063A3-3932-9BA0-0472-D4D5F8DE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6D42E4-0BA9-E790-8668-A5324813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42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0C88AE-14D8-888D-8B47-03D340FED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AC2C47-B5B4-5DD9-57A1-E096D8630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F4191-D2BC-93D2-4721-B83294DF2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590800-20AE-D304-F4C8-229B1C228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A78ED-B3D1-5369-79FE-FD726D0E2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57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688B67-EB3A-EB80-CDDA-DC3F0A0F81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488BF42-B823-4254-CF4B-0478477BE8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28621A-5A5D-9ABF-3CC8-30AAA5EC8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62FC83-4B75-420A-2948-C3FED410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3C9C97-9630-3910-64BB-6877FB96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96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A804E7-B918-FE6A-2A22-555DA2679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29546A-68F3-50CA-96FA-7C74FB502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C36F26-E768-55ED-4EC9-4B6681268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67F00B-9D0E-C60D-9E90-47332E96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882E8A-03E9-039C-8EF3-00E6CBA3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6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0C5A58-6654-1149-03A5-307AE9991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E1695-703C-75BE-577C-30F29CD4E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9F9B08-7730-AEB9-A180-113F6AF9C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61D5B9-03ED-E3E6-D2A5-255A3788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7B8EE0-AE4C-3C4D-9A5B-B4C666A1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1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1C65D-82CB-FF11-3717-FEF388CDA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87AC5C-60D6-EE97-1539-168748533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D189E5-7F60-B4C6-7BF5-DC4CBE710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249DB2-F5C2-68F5-686C-70BAC6B1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F63DF8-ED51-1CD9-F73D-3C25449E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075291-6C05-08FE-7B23-1FC90C48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61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20F85-BF4F-A8AC-B30D-59C1714D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467D30-94D4-15D0-DA77-5F2DB51F8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842B31-72D5-9B7C-7C04-ED77A75CA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6F6C57-FDAB-C324-5ED5-EC4A80F4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8924E1-2D3C-FE3E-53F4-B2452A7907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1B04E6B-2E20-23BE-15D3-5C9C65BCA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25D17B-EAD8-A43C-8389-2A35A289E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51DEE44-4955-64D5-59D5-486F05D9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133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46987-1CC8-8258-D634-9E19F3950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161D56-5AD7-03C5-C379-627BEDD7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EE867F-B778-23E1-2D1B-358F9AD1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E3162E-FFD9-033B-B940-98B2E9FC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02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4207C9E-2DD4-8035-0041-6E71DF8B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B09844-6717-B88C-ECA3-9F6DC03C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5F713F-416F-0999-0C25-ACE16535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33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0CEFE-98EE-AF04-9B55-62E6B9980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605723-30B1-3F38-AE6E-0788B6C7F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53F885-CA11-13DC-44A0-29138AFF6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B850FE-E64B-19DE-94F8-A475951C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ECDAE2-9A8E-440E-5064-82347C6B8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A8248B-FA97-478D-5109-181F96A1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1E2016-175C-4C34-7FA3-ED76CAEA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3C488B1-7E29-C6ED-7A7A-C65E80B40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A8183F-9D67-BD1E-6DFD-E95AF745B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D1A068-42A4-F00A-ADAE-46E2448D4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19083F-BBFA-6E2B-6911-36A3D25BF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E27D07-A2EF-EA2D-F0F0-2D95CCE3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83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52DD37-4F52-3CAF-BC2D-4F229F2F2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050AFA-6691-F3C5-B21F-0F962E28C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54A2CF-3507-9732-4158-E59AABBCA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97DC5D-5CB1-4EFA-8575-EBC177A61C23}" type="datetimeFigureOut">
              <a:rPr lang="fr-FR" smtClean="0"/>
              <a:t>07/10/2024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93AC0-0CFF-13C7-0759-00B903BA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E02D9D-DA15-F727-9B2F-3BCD598A9E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A9890A-00C3-47CD-AC42-2949826A7E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52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4A39E-2948-3098-DB4A-CE986CB472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Mots de Liaison</a:t>
            </a:r>
            <a:br>
              <a:rPr lang="fr-FR" dirty="0"/>
            </a:br>
            <a:r>
              <a:rPr lang="fr-FR" dirty="0" err="1"/>
              <a:t>Linking</a:t>
            </a:r>
            <a:r>
              <a:rPr lang="fr-FR" dirty="0"/>
              <a:t> </a:t>
            </a:r>
            <a:r>
              <a:rPr lang="fr-FR" dirty="0" err="1"/>
              <a:t>Words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882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FBB9AE-21DF-91F5-250C-212251D24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480"/>
            <a:ext cx="10515600" cy="696759"/>
          </a:xfrm>
        </p:spPr>
        <p:txBody>
          <a:bodyPr>
            <a:normAutofit fontScale="90000"/>
          </a:bodyPr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AC0685-6B1C-0682-C7E4-8B3FCE37C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47" y="1140542"/>
            <a:ext cx="11316929" cy="5717458"/>
          </a:xfrm>
        </p:spPr>
        <p:txBody>
          <a:bodyPr>
            <a:normAutofit fontScale="62500" lnSpcReduction="20000"/>
          </a:bodyPr>
          <a:lstStyle/>
          <a:p>
            <a:r>
              <a:rPr lang="fr-FR" dirty="0" err="1"/>
              <a:t>Unfortunately</a:t>
            </a:r>
            <a:r>
              <a:rPr lang="fr-FR" dirty="0"/>
              <a:t>,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/>
              <a:t>isn’t</a:t>
            </a:r>
            <a:r>
              <a:rPr lang="fr-FR" dirty="0"/>
              <a:t> a </a:t>
            </a:r>
            <a:r>
              <a:rPr lang="fr-FR" dirty="0" err="1"/>
              <a:t>fixed</a:t>
            </a:r>
            <a:r>
              <a:rPr lang="fr-FR" dirty="0"/>
              <a:t> </a:t>
            </a:r>
            <a:r>
              <a:rPr lang="fr-FR" dirty="0" err="1"/>
              <a:t>rule</a:t>
            </a:r>
            <a:r>
              <a:rPr lang="fr-FR" dirty="0"/>
              <a:t> for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linking</a:t>
            </a:r>
            <a:r>
              <a:rPr lang="fr-FR" dirty="0"/>
              <a:t> </a:t>
            </a:r>
            <a:r>
              <a:rPr lang="fr-FR" dirty="0" err="1"/>
              <a:t>words</a:t>
            </a:r>
            <a:r>
              <a:rPr lang="fr-FR" dirty="0"/>
              <a:t>. So, </a:t>
            </a:r>
            <a:r>
              <a:rPr lang="fr-FR" dirty="0" err="1"/>
              <a:t>we</a:t>
            </a:r>
            <a:r>
              <a:rPr lang="fr-FR" dirty="0"/>
              <a:t> have to </a:t>
            </a:r>
            <a:r>
              <a:rPr lang="fr-FR" dirty="0" err="1"/>
              <a:t>memorise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, or at least </a:t>
            </a:r>
            <a:r>
              <a:rPr lang="fr-FR" dirty="0" err="1"/>
              <a:t>understand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in </a:t>
            </a:r>
            <a:r>
              <a:rPr lang="fr-FR" dirty="0" err="1"/>
              <a:t>context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In certain exams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Linguaskill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first </a:t>
            </a:r>
            <a:r>
              <a:rPr lang="fr-FR" dirty="0" err="1"/>
              <a:t>decide</a:t>
            </a:r>
            <a:r>
              <a:rPr lang="fr-FR" dirty="0"/>
              <a:t> the </a:t>
            </a:r>
            <a:r>
              <a:rPr lang="fr-FR" dirty="0" err="1"/>
              <a:t>link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the </a:t>
            </a:r>
            <a:r>
              <a:rPr lang="fr-FR" dirty="0" err="1"/>
              <a:t>ideas</a:t>
            </a:r>
            <a:r>
              <a:rPr lang="fr-FR" dirty="0"/>
              <a:t>. For </a:t>
            </a:r>
            <a:r>
              <a:rPr lang="fr-FR" dirty="0" err="1"/>
              <a:t>example</a:t>
            </a:r>
            <a:r>
              <a:rPr lang="fr-FR" dirty="0"/>
              <a:t> in the </a:t>
            </a:r>
            <a:r>
              <a:rPr lang="fr-FR" dirty="0" err="1"/>
              <a:t>following</a:t>
            </a:r>
            <a:r>
              <a:rPr lang="fr-FR" dirty="0"/>
              <a:t> phrase,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an opposite </a:t>
            </a:r>
            <a:r>
              <a:rPr lang="fr-FR" dirty="0" err="1"/>
              <a:t>between</a:t>
            </a:r>
            <a:r>
              <a:rPr lang="fr-FR" dirty="0"/>
              <a:t> the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ideas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know how to </a:t>
            </a:r>
            <a:r>
              <a:rPr lang="fr-FR" dirty="0" err="1"/>
              <a:t>explain</a:t>
            </a:r>
            <a:r>
              <a:rPr lang="fr-FR" dirty="0"/>
              <a:t> a </a:t>
            </a:r>
            <a:r>
              <a:rPr lang="fr-FR" dirty="0" err="1"/>
              <a:t>contrast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The </a:t>
            </a:r>
            <a:r>
              <a:rPr lang="fr-FR" dirty="0" err="1"/>
              <a:t>children</a:t>
            </a:r>
            <a:r>
              <a:rPr lang="fr-FR" dirty="0"/>
              <a:t> </a:t>
            </a:r>
            <a:r>
              <a:rPr lang="fr-FR" dirty="0" err="1"/>
              <a:t>went</a:t>
            </a:r>
            <a:r>
              <a:rPr lang="fr-FR" dirty="0"/>
              <a:t> out to </a:t>
            </a:r>
            <a:r>
              <a:rPr lang="fr-FR" dirty="0" err="1"/>
              <a:t>play</a:t>
            </a:r>
            <a:r>
              <a:rPr lang="fr-FR" dirty="0"/>
              <a:t> _________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raining</a:t>
            </a:r>
            <a:endParaRPr lang="fr-FR" dirty="0"/>
          </a:p>
          <a:p>
            <a:r>
              <a:rPr lang="fr-FR" dirty="0">
                <a:highlight>
                  <a:srgbClr val="FFFF00"/>
                </a:highlight>
              </a:rPr>
              <a:t>A. </a:t>
            </a:r>
            <a:r>
              <a:rPr lang="fr-FR" dirty="0" err="1">
                <a:highlight>
                  <a:srgbClr val="FFFF00"/>
                </a:highlight>
              </a:rPr>
              <a:t>Although</a:t>
            </a:r>
            <a:endParaRPr lang="fr-FR" dirty="0">
              <a:highlight>
                <a:srgbClr val="FFFF00"/>
              </a:highlight>
            </a:endParaRPr>
          </a:p>
          <a:p>
            <a:r>
              <a:rPr lang="fr-FR" dirty="0"/>
              <a:t>B. </a:t>
            </a:r>
            <a:r>
              <a:rPr lang="fr-FR" dirty="0" err="1"/>
              <a:t>Despite</a:t>
            </a:r>
            <a:endParaRPr lang="fr-FR" dirty="0"/>
          </a:p>
          <a:p>
            <a:r>
              <a:rPr lang="fr-FR" dirty="0"/>
              <a:t>C. </a:t>
            </a:r>
            <a:r>
              <a:rPr lang="fr-FR" dirty="0" err="1"/>
              <a:t>Whereas</a:t>
            </a:r>
            <a:endParaRPr lang="fr-FR" dirty="0"/>
          </a:p>
          <a:p>
            <a:r>
              <a:rPr lang="fr-FR" dirty="0"/>
              <a:t>D. </a:t>
            </a:r>
            <a:r>
              <a:rPr lang="fr-FR" dirty="0" err="1"/>
              <a:t>Instead</a:t>
            </a:r>
            <a:r>
              <a:rPr lang="fr-FR" dirty="0"/>
              <a:t>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err="1"/>
              <a:t>Having</a:t>
            </a:r>
            <a:r>
              <a:rPr lang="fr-FR" dirty="0"/>
              <a:t> </a:t>
            </a:r>
            <a:r>
              <a:rPr lang="fr-FR" dirty="0" err="1"/>
              <a:t>understand</a:t>
            </a:r>
            <a:r>
              <a:rPr lang="fr-FR" dirty="0"/>
              <a:t> the type of </a:t>
            </a:r>
            <a:r>
              <a:rPr lang="fr-FR" dirty="0" err="1"/>
              <a:t>word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choose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matches </a:t>
            </a:r>
            <a:r>
              <a:rPr lang="fr-FR" dirty="0" err="1"/>
              <a:t>grammatically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For </a:t>
            </a:r>
            <a:r>
              <a:rPr lang="fr-FR" dirty="0" err="1"/>
              <a:t>example</a:t>
            </a:r>
            <a:r>
              <a:rPr lang="fr-FR" dirty="0"/>
              <a:t>… if </a:t>
            </a:r>
            <a:r>
              <a:rPr lang="fr-FR" dirty="0" err="1"/>
              <a:t>we</a:t>
            </a:r>
            <a:r>
              <a:rPr lang="fr-FR" dirty="0"/>
              <a:t> change the question to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« The </a:t>
            </a:r>
            <a:r>
              <a:rPr lang="fr-FR" dirty="0" err="1"/>
              <a:t>children</a:t>
            </a:r>
            <a:r>
              <a:rPr lang="fr-FR" dirty="0"/>
              <a:t> </a:t>
            </a:r>
            <a:r>
              <a:rPr lang="fr-FR" dirty="0" err="1"/>
              <a:t>went</a:t>
            </a:r>
            <a:r>
              <a:rPr lang="fr-FR" dirty="0"/>
              <a:t> out to </a:t>
            </a:r>
            <a:r>
              <a:rPr lang="fr-FR" dirty="0" err="1"/>
              <a:t>play</a:t>
            </a:r>
            <a:r>
              <a:rPr lang="fr-FR" dirty="0"/>
              <a:t>__________ </a:t>
            </a:r>
            <a:r>
              <a:rPr lang="fr-FR" dirty="0">
                <a:highlight>
                  <a:srgbClr val="FFFF00"/>
                </a:highlight>
              </a:rPr>
              <a:t>the </a:t>
            </a:r>
            <a:r>
              <a:rPr lang="fr-FR" dirty="0" err="1">
                <a:highlight>
                  <a:srgbClr val="FFFF00"/>
                </a:highlight>
              </a:rPr>
              <a:t>rain</a:t>
            </a:r>
            <a:r>
              <a:rPr lang="fr-FR" dirty="0">
                <a:highlight>
                  <a:srgbClr val="FFFF00"/>
                </a:highlight>
              </a:rPr>
              <a:t>. »</a:t>
            </a:r>
          </a:p>
          <a:p>
            <a:r>
              <a:rPr lang="fr-FR" dirty="0"/>
              <a:t>The </a:t>
            </a:r>
            <a:r>
              <a:rPr lang="fr-FR" dirty="0" err="1"/>
              <a:t>answer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« </a:t>
            </a:r>
            <a:r>
              <a:rPr lang="fr-FR" dirty="0" err="1"/>
              <a:t>Despite</a:t>
            </a:r>
            <a:r>
              <a:rPr lang="fr-FR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186301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68F92-B84D-DFB3-4ECE-D9BBB6856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0262B4-79F9-E612-514C-74A611381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7987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Grand écran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Mots de Liaison Linking Words</vt:lpstr>
      <vt:lpstr>Introduction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BOUCHE Katie</dc:creator>
  <cp:lastModifiedBy>BOUCHE Katie</cp:lastModifiedBy>
  <cp:revision>1</cp:revision>
  <dcterms:created xsi:type="dcterms:W3CDTF">2024-10-07T14:04:35Z</dcterms:created>
  <dcterms:modified xsi:type="dcterms:W3CDTF">2024-10-07T14:04:49Z</dcterms:modified>
</cp:coreProperties>
</file>